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E2F1"/>
    <a:srgbClr val="F3FAF2"/>
    <a:srgbClr val="C7A643"/>
    <a:srgbClr val="ED2940"/>
    <a:srgbClr val="CE2511"/>
    <a:srgbClr val="9D74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1" d="100"/>
          <a:sy n="71" d="100"/>
        </p:scale>
        <p:origin x="-192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6"/>
            <a:ext cx="7772400" cy="1470025"/>
          </a:xfrm>
        </p:spPr>
        <p:txBody>
          <a:bodyPr/>
          <a:lstStyle/>
          <a:p>
            <a:r>
              <a:rPr lang="x-non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33581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145467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2057400" cy="5851525"/>
          </a:xfrm>
        </p:spPr>
        <p:txBody>
          <a:bodyPr vert="eaVert"/>
          <a:lstStyle/>
          <a:p>
            <a:r>
              <a:rPr lang="x-none" smtClean="0"/>
              <a:t>Cliquez et modifiez le titre</a:t>
            </a:r>
            <a:endParaRPr lang="fr-FR"/>
          </a:p>
        </p:txBody>
      </p:sp>
      <p:sp>
        <p:nvSpPr>
          <p:cNvPr id="3" name="Espace réservé du texte vertical 2"/>
          <p:cNvSpPr>
            <a:spLocks noGrp="1"/>
          </p:cNvSpPr>
          <p:nvPr>
            <p:ph type="body" orient="vert" idx="1"/>
          </p:nvPr>
        </p:nvSpPr>
        <p:spPr>
          <a:xfrm>
            <a:off x="457200" y="274639"/>
            <a:ext cx="6019800" cy="5851525"/>
          </a:xfrm>
        </p:spPr>
        <p:txBody>
          <a:bodyPr vert="eaVert"/>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211724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u contenu 2"/>
          <p:cNvSpPr>
            <a:spLocks noGrp="1"/>
          </p:cNvSpPr>
          <p:nvPr>
            <p:ph idx="1"/>
          </p:nvPr>
        </p:nvSpPr>
        <p:spPr/>
        <p:txBody>
          <a:body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670070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x-none" smtClean="0"/>
              <a:t>Cliquez et modifiez le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Cliquez pour modifier les styles du texte du masque</a:t>
            </a:r>
          </a:p>
        </p:txBody>
      </p:sp>
      <p:sp>
        <p:nvSpPr>
          <p:cNvPr id="4" name="Espace réservé de la date 3"/>
          <p:cNvSpPr>
            <a:spLocks noGrp="1"/>
          </p:cNvSpPr>
          <p:nvPr>
            <p:ph type="dt" sz="half" idx="10"/>
          </p:nvPr>
        </p:nvSpPr>
        <p:spPr/>
        <p:txBody>
          <a:body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033508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u contenu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u contenu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5" name="Espace réservé de la date 4"/>
          <p:cNvSpPr>
            <a:spLocks noGrp="1"/>
          </p:cNvSpPr>
          <p:nvPr>
            <p:ph type="dt" sz="half" idx="10"/>
          </p:nvPr>
        </p:nvSpPr>
        <p:spPr/>
        <p:txBody>
          <a:bodyPr/>
          <a:lstStyle/>
          <a:p>
            <a:fld id="{095DB334-4960-D54C-8558-C1BE9A6D5DB9}" type="datetimeFigureOut">
              <a:rPr lang="fr-FR" smtClean="0"/>
              <a:t>01/01/16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423121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x-none" smtClean="0"/>
              <a:t>Cliquez et modifiez le titre</a:t>
            </a:r>
            <a:endParaRPr lang="fr-FR"/>
          </a:p>
        </p:txBody>
      </p:sp>
      <p:sp>
        <p:nvSpPr>
          <p:cNvPr id="3" name="Espace réservé du texte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7" name="Espace réservé de la date 6"/>
          <p:cNvSpPr>
            <a:spLocks noGrp="1"/>
          </p:cNvSpPr>
          <p:nvPr>
            <p:ph type="dt" sz="half" idx="10"/>
          </p:nvPr>
        </p:nvSpPr>
        <p:spPr/>
        <p:txBody>
          <a:bodyPr/>
          <a:lstStyle/>
          <a:p>
            <a:fld id="{095DB334-4960-D54C-8558-C1BE9A6D5DB9}" type="datetimeFigureOut">
              <a:rPr lang="fr-FR" smtClean="0"/>
              <a:t>01/01/16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3901303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x-none" smtClean="0"/>
              <a:t>Cliquez et modifiez le titre</a:t>
            </a:r>
            <a:endParaRPr lang="fr-FR"/>
          </a:p>
        </p:txBody>
      </p:sp>
      <p:sp>
        <p:nvSpPr>
          <p:cNvPr id="3" name="Espace réservé de la date 2"/>
          <p:cNvSpPr>
            <a:spLocks noGrp="1"/>
          </p:cNvSpPr>
          <p:nvPr>
            <p:ph type="dt" sz="half" idx="10"/>
          </p:nvPr>
        </p:nvSpPr>
        <p:spPr/>
        <p:txBody>
          <a:bodyPr/>
          <a:lstStyle/>
          <a:p>
            <a:fld id="{095DB334-4960-D54C-8558-C1BE9A6D5DB9}" type="datetimeFigureOut">
              <a:rPr lang="fr-FR" smtClean="0"/>
              <a:t>01/01/16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164152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95DB334-4960-D54C-8558-C1BE9A6D5DB9}" type="datetimeFigureOut">
              <a:rPr lang="fr-FR" smtClean="0"/>
              <a:t>01/01/16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2421275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2000" b="1"/>
            </a:lvl1pPr>
          </a:lstStyle>
          <a:p>
            <a:r>
              <a:rPr lang="x-none" smtClean="0"/>
              <a:t>Cliquez et modifiez le titre</a:t>
            </a:r>
            <a:endParaRPr lang="fr-FR"/>
          </a:p>
        </p:txBody>
      </p:sp>
      <p:sp>
        <p:nvSpPr>
          <p:cNvPr id="3" name="Espace réservé du conten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u texte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Cliquez pour modifier les styles du texte du masque</a:t>
            </a:r>
          </a:p>
        </p:txBody>
      </p:sp>
      <p:sp>
        <p:nvSpPr>
          <p:cNvPr id="5" name="Espace réservé de la date 4"/>
          <p:cNvSpPr>
            <a:spLocks noGrp="1"/>
          </p:cNvSpPr>
          <p:nvPr>
            <p:ph type="dt" sz="half" idx="10"/>
          </p:nvPr>
        </p:nvSpPr>
        <p:spPr/>
        <p:txBody>
          <a:bodyPr/>
          <a:lstStyle/>
          <a:p>
            <a:fld id="{095DB334-4960-D54C-8558-C1BE9A6D5DB9}" type="datetimeFigureOut">
              <a:rPr lang="fr-FR" smtClean="0"/>
              <a:t>01/01/16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1599838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x-non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Cliquez pour modifier les styles du texte du masque</a:t>
            </a:r>
          </a:p>
        </p:txBody>
      </p:sp>
      <p:sp>
        <p:nvSpPr>
          <p:cNvPr id="5" name="Espace réservé de la date 4"/>
          <p:cNvSpPr>
            <a:spLocks noGrp="1"/>
          </p:cNvSpPr>
          <p:nvPr>
            <p:ph type="dt" sz="half" idx="10"/>
          </p:nvPr>
        </p:nvSpPr>
        <p:spPr/>
        <p:txBody>
          <a:bodyPr/>
          <a:lstStyle/>
          <a:p>
            <a:fld id="{095DB334-4960-D54C-8558-C1BE9A6D5DB9}" type="datetimeFigureOut">
              <a:rPr lang="fr-FR" smtClean="0"/>
              <a:t>01/01/16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B8F215-72F8-DD4F-9E2C-A7497EFFB2C2}" type="slidenum">
              <a:rPr lang="fr-FR" smtClean="0"/>
              <a:t>‹#›</a:t>
            </a:fld>
            <a:endParaRPr lang="fr-FR"/>
          </a:p>
        </p:txBody>
      </p:sp>
    </p:spTree>
    <p:extLst>
      <p:ext uri="{BB962C8B-B14F-4D97-AF65-F5344CB8AC3E}">
        <p14:creationId xmlns:p14="http://schemas.microsoft.com/office/powerpoint/2010/main" val="89275201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x-none" smtClean="0"/>
              <a:t>Cliquez pour modifier les styles du texte du masque</a:t>
            </a:r>
          </a:p>
          <a:p>
            <a:pPr lvl="1"/>
            <a:r>
              <a:rPr lang="x-none" smtClean="0"/>
              <a:t>Deuxième niveau</a:t>
            </a:r>
          </a:p>
          <a:p>
            <a:pPr lvl="2"/>
            <a:r>
              <a:rPr lang="x-none" smtClean="0"/>
              <a:t>Troisième niveau</a:t>
            </a:r>
          </a:p>
          <a:p>
            <a:pPr lvl="3"/>
            <a:r>
              <a:rPr lang="x-none" smtClean="0"/>
              <a:t>Quatrième niveau</a:t>
            </a:r>
          </a:p>
          <a:p>
            <a:pPr lvl="4"/>
            <a:r>
              <a:rPr lang="x-none" smtClean="0"/>
              <a:t>Cinquième niveau</a:t>
            </a:r>
            <a:endParaRPr lang="fr-F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DB334-4960-D54C-8558-C1BE9A6D5DB9}" type="datetimeFigureOut">
              <a:rPr lang="fr-FR" smtClean="0"/>
              <a:t>01/01/16</a:t>
            </a:fld>
            <a:endParaRPr lang="fr-F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B8F215-72F8-DD4F-9E2C-A7497EFFB2C2}" type="slidenum">
              <a:rPr lang="fr-FR" smtClean="0"/>
              <a:t>‹#›</a:t>
            </a:fld>
            <a:endParaRPr lang="fr-FR"/>
          </a:p>
        </p:txBody>
      </p:sp>
    </p:spTree>
    <p:extLst>
      <p:ext uri="{BB962C8B-B14F-4D97-AF65-F5344CB8AC3E}">
        <p14:creationId xmlns:p14="http://schemas.microsoft.com/office/powerpoint/2010/main" val="616636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2808036" y="3613475"/>
            <a:ext cx="4829105" cy="369332"/>
          </a:xfrm>
          <a:prstGeom prst="rect">
            <a:avLst/>
          </a:prstGeom>
          <a:noFill/>
        </p:spPr>
        <p:txBody>
          <a:bodyPr wrap="square" rtlCol="0">
            <a:spAutoFit/>
          </a:bodyPr>
          <a:lstStyle/>
          <a:p>
            <a:endParaRPr lang="fr-FR" dirty="0"/>
          </a:p>
        </p:txBody>
      </p:sp>
      <p:pic>
        <p:nvPicPr>
          <p:cNvPr id="2" name="Image 1" descr="2016 fond-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1000"/>
            <a:ext cx="9144000" cy="6092190"/>
          </a:xfrm>
          <a:prstGeom prst="rect">
            <a:avLst/>
          </a:prstGeom>
        </p:spPr>
      </p:pic>
      <p:sp>
        <p:nvSpPr>
          <p:cNvPr id="3" name="ZoneTexte 2"/>
          <p:cNvSpPr txBox="1"/>
          <p:nvPr/>
        </p:nvSpPr>
        <p:spPr>
          <a:xfrm>
            <a:off x="4028725" y="1343109"/>
            <a:ext cx="5115275" cy="3960059"/>
          </a:xfrm>
          <a:prstGeom prst="rect">
            <a:avLst/>
          </a:prstGeom>
          <a:solidFill>
            <a:srgbClr val="E4E2F1">
              <a:alpha val="89000"/>
            </a:srgbClr>
          </a:solidFill>
          <a:effectLst>
            <a:glow rad="127000">
              <a:schemeClr val="accent5">
                <a:lumMod val="20000"/>
                <a:lumOff val="80000"/>
                <a:alpha val="12000"/>
              </a:schemeClr>
            </a:glow>
          </a:effectLst>
        </p:spPr>
        <p:txBody>
          <a:bodyPr wrap="square" lIns="254000" tIns="254000" rIns="254000" bIns="254000" rtlCol="0">
            <a:spAutoFit/>
          </a:bodyPr>
          <a:lstStyle/>
          <a:p>
            <a:r>
              <a:rPr lang="fr-FR" sz="1400" dirty="0" smtClean="0"/>
              <a:t>Joyeuse </a:t>
            </a:r>
            <a:r>
              <a:rPr lang="fr-FR" sz="1400" dirty="0"/>
              <a:t>année à tous!</a:t>
            </a:r>
          </a:p>
          <a:p>
            <a:endParaRPr lang="fr-FR" sz="1400" dirty="0"/>
          </a:p>
          <a:p>
            <a:r>
              <a:rPr lang="fr-FR" sz="1400" dirty="0"/>
              <a:t>Cette année, j’ai choisi les ponts comme thème de mon message annuel.  De tous temps, ces ouvrages humains ont tiré partie des progrès de la technologie pour franchir les obstacles et rapprocher les hommes.</a:t>
            </a:r>
          </a:p>
          <a:p>
            <a:r>
              <a:rPr lang="fr-FR" sz="1400" dirty="0"/>
              <a:t> </a:t>
            </a:r>
          </a:p>
          <a:p>
            <a:r>
              <a:rPr lang="fr-FR" sz="1400" dirty="0"/>
              <a:t>Au travers de mes missions et voyages en 2015, j’ai pu admirer les ponts suspendus de Constantine, le Pont vieux de Laval, les ouvrages métalliques du Nord-Est américain, et bien sûr les ponts sur l’Isère à Grenoble.</a:t>
            </a:r>
          </a:p>
          <a:p>
            <a:r>
              <a:rPr lang="fr-FR" sz="1400" dirty="0"/>
              <a:t> </a:t>
            </a:r>
          </a:p>
          <a:p>
            <a:r>
              <a:rPr lang="fr-FR" sz="1400" dirty="0"/>
              <a:t>Que cette nouvelle année 2016 vous apporte bonheur et réussite et qu’elle vous permette de découvrir l’autre rive !.</a:t>
            </a:r>
          </a:p>
          <a:p>
            <a:r>
              <a:rPr lang="fr-FR" sz="1400" dirty="0"/>
              <a:t> </a:t>
            </a:r>
          </a:p>
          <a:p>
            <a:r>
              <a:rPr lang="fr-FR" sz="1400" dirty="0"/>
              <a:t>Pierre </a:t>
            </a:r>
            <a:r>
              <a:rPr lang="fr-FR" sz="1400" dirty="0" smtClean="0"/>
              <a:t>Charreyron</a:t>
            </a:r>
            <a:endParaRPr lang="fr-FR" sz="1400" dirty="0"/>
          </a:p>
        </p:txBody>
      </p:sp>
    </p:spTree>
    <p:extLst>
      <p:ext uri="{BB962C8B-B14F-4D97-AF65-F5344CB8AC3E}">
        <p14:creationId xmlns:p14="http://schemas.microsoft.com/office/powerpoint/2010/main" val="188966036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756</TotalTime>
  <Words>43</Words>
  <Application>Microsoft Macintosh PowerPoint</Application>
  <PresentationFormat>Présentation à l'écran (4:3)</PresentationFormat>
  <Paragraphs>9</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Company>ESTACA Campus-Ouest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Pierre CHARREYRON</dc:creator>
  <cp:lastModifiedBy>Pierre CHARREYRON</cp:lastModifiedBy>
  <cp:revision>9</cp:revision>
  <dcterms:created xsi:type="dcterms:W3CDTF">2015-12-30T20:37:17Z</dcterms:created>
  <dcterms:modified xsi:type="dcterms:W3CDTF">2016-01-01T22:34:26Z</dcterms:modified>
</cp:coreProperties>
</file>